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2.jpg" ContentType="image/png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6"/>
  </p:notesMasterIdLst>
  <p:sldIdLst>
    <p:sldId id="256" r:id="rId2"/>
    <p:sldId id="264" r:id="rId3"/>
    <p:sldId id="275" r:id="rId4"/>
    <p:sldId id="276" r:id="rId5"/>
    <p:sldId id="284" r:id="rId6"/>
    <p:sldId id="285" r:id="rId7"/>
    <p:sldId id="286" r:id="rId8"/>
    <p:sldId id="277" r:id="rId9"/>
    <p:sldId id="278" r:id="rId10"/>
    <p:sldId id="279" r:id="rId11"/>
    <p:sldId id="289" r:id="rId12"/>
    <p:sldId id="291" r:id="rId13"/>
    <p:sldId id="290" r:id="rId14"/>
    <p:sldId id="281" r:id="rId15"/>
  </p:sldIdLst>
  <p:sldSz cx="11703050" cy="6583363"/>
  <p:notesSz cx="6858000" cy="9144000"/>
  <p:embeddedFontLst>
    <p:embeddedFont>
      <p:font typeface="Cascadia Mono SemiBold" panose="020B0609020000020004" pitchFamily="49" charset="0"/>
      <p:bold r:id="rId17"/>
      <p:boldItalic r:id="rId18"/>
    </p:embeddedFont>
    <p:embeddedFont>
      <p:font typeface="Open Sans" panose="020B0606030504020204" pitchFamily="34" charset="0"/>
      <p:regular r:id="rId19"/>
    </p:embeddedFont>
    <p:embeddedFont>
      <p:font typeface="得意黑" pitchFamily="2" charset="-122"/>
      <p:italic r:id="rId20"/>
    </p:embeddedFont>
    <p:embeddedFont>
      <p:font typeface="等线" panose="02010600030101010101" pitchFamily="2" charset="-122"/>
      <p:regular r:id="rId21"/>
      <p:bold r:id="rId22"/>
    </p:embeddedFont>
    <p:embeddedFont>
      <p:font typeface="黑体" panose="02010609060101010101" pitchFamily="49" charset="-122"/>
      <p:regular r:id="rId23"/>
    </p:embeddedFont>
    <p:embeddedFont>
      <p:font typeface="思源黑体 CN Bold" panose="020B0800000000000000" pitchFamily="34" charset="-122"/>
      <p:bold r:id="rId24"/>
    </p:embeddedFont>
  </p:embeddedFontLst>
  <p:defaultTextStyle>
    <a:defPPr>
      <a:defRPr lang="zh-CN"/>
    </a:defPPr>
    <a:lvl1pPr marL="0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438866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877733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316599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1755465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2194331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2633198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3072064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3510930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6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9D85C-7ACB-49C2-A34C-DDE3DB003915}" type="datetimeFigureOut">
              <a:rPr lang="zh-CN" altLang="en-US" smtClean="0"/>
              <a:t>2025/2/20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9CBA0-9280-4728-BDC2-AC4C50F3CF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357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1pPr>
    <a:lvl2pPr marL="438866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2pPr>
    <a:lvl3pPr marL="877733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3pPr>
    <a:lvl4pPr marL="1316599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4pPr>
    <a:lvl5pPr marL="1755465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5pPr>
    <a:lvl6pPr marL="2194331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6pPr>
    <a:lvl7pPr marL="2633198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7pPr>
    <a:lvl8pPr marL="3072064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8pPr>
    <a:lvl9pPr marL="3510930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D9C1C021-D47D-922C-E087-E92AA7A69D69}"/>
              </a:ext>
            </a:extLst>
          </p:cNvPr>
          <p:cNvSpPr/>
          <p:nvPr userDrawn="1"/>
        </p:nvSpPr>
        <p:spPr>
          <a:xfrm>
            <a:off x="1597458" y="2"/>
            <a:ext cx="8577805" cy="6583361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59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059C69E-ED52-500A-B792-F0AB162C4D6C}"/>
              </a:ext>
            </a:extLst>
          </p:cNvPr>
          <p:cNvSpPr txBox="1"/>
          <p:nvPr userDrawn="1"/>
        </p:nvSpPr>
        <p:spPr>
          <a:xfrm>
            <a:off x="5932446" y="650096"/>
            <a:ext cx="3842242" cy="97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759" b="1" dirty="0"/>
              <a:t>六分钟英语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E57F396-C614-2B3F-7CA1-290895F92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46" y="956355"/>
            <a:ext cx="862996" cy="53895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D9A943DC-41EA-9DC8-43FD-26BB46D0F3C0}"/>
              </a:ext>
            </a:extLst>
          </p:cNvPr>
          <p:cNvGrpSpPr/>
          <p:nvPr userDrawn="1"/>
        </p:nvGrpSpPr>
        <p:grpSpPr>
          <a:xfrm>
            <a:off x="1624885" y="1801564"/>
            <a:ext cx="8522949" cy="3186290"/>
            <a:chOff x="1452700" y="1867028"/>
            <a:chExt cx="9875813" cy="3319212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4C5E86A5-ECB6-D91E-8B8A-BAF0E522EF21}"/>
                </a:ext>
              </a:extLst>
            </p:cNvPr>
            <p:cNvSpPr/>
            <p:nvPr/>
          </p:nvSpPr>
          <p:spPr>
            <a:xfrm>
              <a:off x="1452700" y="1907736"/>
              <a:ext cx="9875813" cy="3278504"/>
            </a:xfrm>
            <a:prstGeom prst="roundRect">
              <a:avLst>
                <a:gd name="adj" fmla="val 7637"/>
              </a:avLst>
            </a:prstGeom>
            <a:solidFill>
              <a:srgbClr val="F8F4E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C88CB9B-32A0-DE66-DB25-8F7E91A83FC2}"/>
                </a:ext>
              </a:extLst>
            </p:cNvPr>
            <p:cNvSpPr txBox="1"/>
            <p:nvPr/>
          </p:nvSpPr>
          <p:spPr>
            <a:xfrm>
              <a:off x="7952328" y="1867028"/>
              <a:ext cx="2914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8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Today’s topic</a:t>
              </a:r>
              <a:r>
                <a:rPr kumimoji="0" lang="en-US" altLang="zh-CN" sz="3456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:</a:t>
              </a:r>
              <a:endParaRPr kumimoji="0" lang="zh-CN" altLang="en-US" sz="345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A4A2F74-7B89-AF39-6228-38487AFCC097}"/>
                </a:ext>
              </a:extLst>
            </p:cNvPr>
            <p:cNvCxnSpPr>
              <a:cxnSpLocks/>
            </p:cNvCxnSpPr>
            <p:nvPr/>
          </p:nvCxnSpPr>
          <p:spPr>
            <a:xfrm>
              <a:off x="7948977" y="1968495"/>
              <a:ext cx="0" cy="443396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506D5508-2A99-C06C-86C9-53E5577F78E9}"/>
                </a:ext>
              </a:extLst>
            </p:cNvPr>
            <p:cNvSpPr/>
            <p:nvPr/>
          </p:nvSpPr>
          <p:spPr>
            <a:xfrm>
              <a:off x="7470007" y="2462982"/>
              <a:ext cx="3792283" cy="2638348"/>
            </a:xfrm>
            <a:prstGeom prst="roundRect">
              <a:avLst>
                <a:gd name="adj" fmla="val 924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 dirty="0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96709925-7A7C-EC68-3CD3-27AC8A195142}"/>
              </a:ext>
            </a:extLst>
          </p:cNvPr>
          <p:cNvSpPr txBox="1"/>
          <p:nvPr userDrawn="1"/>
        </p:nvSpPr>
        <p:spPr>
          <a:xfrm>
            <a:off x="3032921" y="393429"/>
            <a:ext cx="1720880" cy="620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56" b="1" dirty="0">
                <a:solidFill>
                  <a:srgbClr val="28C281"/>
                </a:solidFill>
              </a:rPr>
              <a:t>磨耳朵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CC3399A-831E-7D2C-D508-0810364DD008}"/>
              </a:ext>
            </a:extLst>
          </p:cNvPr>
          <p:cNvSpPr txBox="1"/>
          <p:nvPr userDrawn="1"/>
        </p:nvSpPr>
        <p:spPr>
          <a:xfrm>
            <a:off x="1939788" y="378828"/>
            <a:ext cx="1238090" cy="50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44" b="1" i="0" dirty="0">
                <a:solidFill>
                  <a:srgbClr val="FFAF0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indefatigable</a:t>
            </a:r>
          </a:p>
          <a:p>
            <a:endParaRPr lang="zh-CN" altLang="en-US" sz="1344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BB3264F-2A64-BFCB-7ABA-32C5E35A45FA}"/>
              </a:ext>
            </a:extLst>
          </p:cNvPr>
          <p:cNvSpPr txBox="1"/>
          <p:nvPr userDrawn="1"/>
        </p:nvSpPr>
        <p:spPr>
          <a:xfrm>
            <a:off x="2629034" y="1059906"/>
            <a:ext cx="2185677" cy="797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608" b="1" dirty="0">
                <a:solidFill>
                  <a:srgbClr val="4F97F1"/>
                </a:solidFill>
              </a:rPr>
              <a:t>四六级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1F7FBAD-8AA1-C273-E8B5-3A62924095FF}"/>
              </a:ext>
            </a:extLst>
          </p:cNvPr>
          <p:cNvSpPr txBox="1"/>
          <p:nvPr userDrawn="1"/>
        </p:nvSpPr>
        <p:spPr>
          <a:xfrm>
            <a:off x="1961045" y="564298"/>
            <a:ext cx="1408412" cy="73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224" b="1" dirty="0">
                <a:solidFill>
                  <a:srgbClr val="7F69BF"/>
                </a:solidFill>
              </a:rPr>
              <a:t>考研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2632E22-48BC-4D2B-D7C7-A7EBF25F5146}"/>
              </a:ext>
            </a:extLst>
          </p:cNvPr>
          <p:cNvSpPr txBox="1"/>
          <p:nvPr userDrawn="1"/>
        </p:nvSpPr>
        <p:spPr>
          <a:xfrm>
            <a:off x="3439808" y="853637"/>
            <a:ext cx="1689371" cy="34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59" b="1" i="0" dirty="0">
                <a:solidFill>
                  <a:schemeClr val="accent2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conscientious</a:t>
            </a:r>
            <a:endParaRPr lang="zh-CN" altLang="en-US" sz="1659" dirty="0">
              <a:solidFill>
                <a:srgbClr val="FFC90B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51C09E0-3221-F847-C6CE-1D537CF925FE}"/>
              </a:ext>
            </a:extLst>
          </p:cNvPr>
          <p:cNvSpPr txBox="1"/>
          <p:nvPr userDrawn="1"/>
        </p:nvSpPr>
        <p:spPr>
          <a:xfrm rot="16200000">
            <a:off x="3689045" y="-18171"/>
            <a:ext cx="1689473" cy="34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59" b="1" dirty="0">
                <a:solidFill>
                  <a:srgbClr val="B0B1B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altLang="zh-CN" sz="1659" b="1" i="0" dirty="0">
                <a:solidFill>
                  <a:srgbClr val="B0B1B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endParaRPr lang="zh-CN" altLang="en-US" sz="1659" dirty="0">
              <a:solidFill>
                <a:srgbClr val="B0B1B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5074895-1FF9-D6CB-F7AF-2CBA195F17B3}"/>
              </a:ext>
            </a:extLst>
          </p:cNvPr>
          <p:cNvSpPr txBox="1"/>
          <p:nvPr userDrawn="1"/>
        </p:nvSpPr>
        <p:spPr>
          <a:xfrm>
            <a:off x="3522720" y="1682361"/>
            <a:ext cx="1359094" cy="561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36" b="1" i="0" dirty="0">
                <a:solidFill>
                  <a:srgbClr val="4EAAF1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assiduous</a:t>
            </a:r>
            <a:r>
              <a:rPr lang="en-US" altLang="zh-CN" sz="1536" i="0" dirty="0">
                <a:solidFill>
                  <a:srgbClr val="404040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</a:p>
          <a:p>
            <a:r>
              <a:rPr lang="en-US" altLang="zh-CN" sz="1536" b="0" i="0" dirty="0">
                <a:solidFill>
                  <a:srgbClr val="333333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  <a:endParaRPr lang="zh-CN" altLang="en-US" sz="1536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2" name="图片占位符 41">
            <a:extLst>
              <a:ext uri="{FF2B5EF4-FFF2-40B4-BE49-F238E27FC236}">
                <a16:creationId xmlns:a16="http://schemas.microsoft.com/office/drawing/2014/main" id="{FE187F98-5B62-097D-7D10-10B932C20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21252" y="2106067"/>
            <a:ext cx="4939481" cy="28002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4" name="文本占位符 43">
            <a:extLst>
              <a:ext uri="{FF2B5EF4-FFF2-40B4-BE49-F238E27FC236}">
                <a16:creationId xmlns:a16="http://schemas.microsoft.com/office/drawing/2014/main" id="{EE6293E2-9DAB-3749-BFAF-BF50EBEDDA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7897" y="2490275"/>
            <a:ext cx="3260268" cy="2196889"/>
          </a:xfrm>
          <a:prstGeom prst="rect">
            <a:avLst/>
          </a:prstGeom>
        </p:spPr>
        <p:txBody>
          <a:bodyPr/>
          <a:lstStyle>
            <a:lvl3pPr marL="0" indent="0">
              <a:buFont typeface="Arial" panose="020B0604020202020204" pitchFamily="34" charset="0"/>
              <a:buNone/>
              <a:defRPr sz="4608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</a:lstStyle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096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9D791F0-A003-DF1F-226D-96FF95998E58}"/>
              </a:ext>
            </a:extLst>
          </p:cNvPr>
          <p:cNvSpPr/>
          <p:nvPr userDrawn="1"/>
        </p:nvSpPr>
        <p:spPr>
          <a:xfrm>
            <a:off x="211866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C505B6E-1FB2-8F63-FCE8-8F67A0732CFA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D308D25-2A9A-A194-5538-55FDE2057E84}"/>
              </a:ext>
            </a:extLst>
          </p:cNvPr>
          <p:cNvCxnSpPr>
            <a:cxnSpLocks/>
          </p:cNvCxnSpPr>
          <p:nvPr userDrawn="1"/>
        </p:nvCxnSpPr>
        <p:spPr>
          <a:xfrm>
            <a:off x="350209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AB6D8146-EDB6-A0CD-58CB-CDA57F86B314}"/>
              </a:ext>
            </a:extLst>
          </p:cNvPr>
          <p:cNvGrpSpPr/>
          <p:nvPr userDrawn="1"/>
        </p:nvGrpSpPr>
        <p:grpSpPr>
          <a:xfrm>
            <a:off x="638677" y="1428969"/>
            <a:ext cx="3065974" cy="2253792"/>
            <a:chOff x="1375309" y="1527204"/>
            <a:chExt cx="3194070" cy="2347813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994F1C35-9846-FEAB-C178-9B50914CC18C}"/>
                </a:ext>
              </a:extLst>
            </p:cNvPr>
            <p:cNvSpPr/>
            <p:nvPr/>
          </p:nvSpPr>
          <p:spPr>
            <a:xfrm>
              <a:off x="1375309" y="1527204"/>
              <a:ext cx="3194070" cy="2347813"/>
            </a:xfrm>
            <a:prstGeom prst="roundRect">
              <a:avLst>
                <a:gd name="adj" fmla="val 6231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659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497EB7B-CC72-1D71-5F21-1477DF5FBC45}"/>
                </a:ext>
              </a:extLst>
            </p:cNvPr>
            <p:cNvCxnSpPr>
              <a:cxnSpLocks/>
            </p:cNvCxnSpPr>
            <p:nvPr/>
          </p:nvCxnSpPr>
          <p:spPr>
            <a:xfrm>
              <a:off x="1528558" y="3429001"/>
              <a:ext cx="0" cy="322834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05262F9-2A46-B81D-3714-9CCF8057BB29}"/>
              </a:ext>
            </a:extLst>
          </p:cNvPr>
          <p:cNvSpPr/>
          <p:nvPr userDrawn="1"/>
        </p:nvSpPr>
        <p:spPr>
          <a:xfrm>
            <a:off x="428847" y="858005"/>
            <a:ext cx="738448" cy="338537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20" dirty="0">
                <a:solidFill>
                  <a:schemeClr val="bg2"/>
                </a:solidFill>
              </a:rPr>
              <a:t>CHN</a:t>
            </a:r>
            <a:endParaRPr lang="zh-CN" altLang="en-US" sz="1920" dirty="0">
              <a:solidFill>
                <a:schemeClr val="bg2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F61997-87B5-CFED-2DF9-6D7823628BFF}"/>
              </a:ext>
            </a:extLst>
          </p:cNvPr>
          <p:cNvSpPr/>
          <p:nvPr userDrawn="1"/>
        </p:nvSpPr>
        <p:spPr>
          <a:xfrm>
            <a:off x="350208" y="5297490"/>
            <a:ext cx="738448" cy="338537"/>
          </a:xfrm>
          <a:prstGeom prst="roundRect">
            <a:avLst>
              <a:gd name="adj" fmla="val 31672"/>
            </a:avLst>
          </a:prstGeom>
          <a:solidFill>
            <a:srgbClr val="4B5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20" dirty="0">
                <a:solidFill>
                  <a:schemeClr val="bg2"/>
                </a:solidFill>
              </a:rPr>
              <a:t>ENG</a:t>
            </a:r>
            <a:endParaRPr lang="zh-CN" altLang="en-US" sz="1920" dirty="0">
              <a:solidFill>
                <a:schemeClr val="bg2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870A19A-5055-9422-E84B-8B19E764EDE0}"/>
              </a:ext>
            </a:extLst>
          </p:cNvPr>
          <p:cNvGrpSpPr/>
          <p:nvPr userDrawn="1"/>
        </p:nvGrpSpPr>
        <p:grpSpPr>
          <a:xfrm>
            <a:off x="3987268" y="891371"/>
            <a:ext cx="7138715" cy="4768732"/>
            <a:chOff x="3607968" y="753613"/>
            <a:chExt cx="5795282" cy="376956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9C09879E-0B6D-C810-24F2-BFD3613338E3}"/>
                </a:ext>
              </a:extLst>
            </p:cNvPr>
            <p:cNvSpPr/>
            <p:nvPr/>
          </p:nvSpPr>
          <p:spPr>
            <a:xfrm>
              <a:off x="3609487" y="753613"/>
              <a:ext cx="5793763" cy="3769566"/>
            </a:xfrm>
            <a:prstGeom prst="roundRect">
              <a:avLst>
                <a:gd name="adj" fmla="val 4256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E5BB43E0-171C-B958-BB49-0F03D3E09ECA}"/>
                </a:ext>
              </a:extLst>
            </p:cNvPr>
            <p:cNvSpPr/>
            <p:nvPr/>
          </p:nvSpPr>
          <p:spPr>
            <a:xfrm>
              <a:off x="3607968" y="759948"/>
              <a:ext cx="5793762" cy="517549"/>
            </a:xfrm>
            <a:prstGeom prst="round2SameRect">
              <a:avLst>
                <a:gd name="adj1" fmla="val 25536"/>
                <a:gd name="adj2" fmla="val 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6B279B1-C847-26BD-3D9D-F9A0198E6FDF}"/>
                </a:ext>
              </a:extLst>
            </p:cNvPr>
            <p:cNvSpPr txBox="1"/>
            <p:nvPr/>
          </p:nvSpPr>
          <p:spPr>
            <a:xfrm>
              <a:off x="4062233" y="855606"/>
              <a:ext cx="3005470" cy="35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30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Key Vocabulary   </a:t>
              </a:r>
              <a:r>
                <a:rPr kumimoji="0" lang="zh-CN" altLang="en-US" sz="172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：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7EA0ECF-8D77-EEBE-2982-53F6A0632012}"/>
                </a:ext>
              </a:extLst>
            </p:cNvPr>
            <p:cNvCxnSpPr>
              <a:cxnSpLocks/>
            </p:cNvCxnSpPr>
            <p:nvPr/>
          </p:nvCxnSpPr>
          <p:spPr>
            <a:xfrm>
              <a:off x="3918278" y="848454"/>
              <a:ext cx="0" cy="340535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A02FE81-5B52-BAF8-C58E-5CED246FE5EF}"/>
              </a:ext>
            </a:extLst>
          </p:cNvPr>
          <p:cNvSpPr/>
          <p:nvPr userDrawn="1"/>
        </p:nvSpPr>
        <p:spPr>
          <a:xfrm>
            <a:off x="4165797" y="1624289"/>
            <a:ext cx="6745655" cy="558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456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6E617F5-99A4-8BE5-8539-018123A722F5}"/>
              </a:ext>
            </a:extLst>
          </p:cNvPr>
          <p:cNvSpPr/>
          <p:nvPr userDrawn="1"/>
        </p:nvSpPr>
        <p:spPr>
          <a:xfrm>
            <a:off x="4172269" y="3188212"/>
            <a:ext cx="6732711" cy="530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456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71A9072-623D-4BBF-E337-1C591338DCEB}"/>
              </a:ext>
            </a:extLst>
          </p:cNvPr>
          <p:cNvSpPr/>
          <p:nvPr userDrawn="1"/>
        </p:nvSpPr>
        <p:spPr>
          <a:xfrm>
            <a:off x="1149927" y="4845620"/>
            <a:ext cx="2696967" cy="781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44" b="1" dirty="0"/>
              <a:t>喜欢这个视频请长按点赞，支持</a:t>
            </a:r>
            <a:r>
              <a:rPr lang="en-US" altLang="zh-CN" sz="1344" b="1" dirty="0"/>
              <a:t>up</a:t>
            </a:r>
            <a:r>
              <a:rPr lang="zh-CN" altLang="en-US" sz="1344" b="1" dirty="0"/>
              <a:t>主加速更新下一期，简介有音频、双语文本和词汇表下载地址</a:t>
            </a:r>
            <a:r>
              <a:rPr lang="zh-CN" altLang="en-US" sz="1536" b="1" dirty="0"/>
              <a:t>！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F46E24-19A8-27A0-55AC-5E774E027544}"/>
              </a:ext>
            </a:extLst>
          </p:cNvPr>
          <p:cNvSpPr/>
          <p:nvPr userDrawn="1"/>
        </p:nvSpPr>
        <p:spPr>
          <a:xfrm>
            <a:off x="1967112" y="858875"/>
            <a:ext cx="1554410" cy="502267"/>
          </a:xfrm>
          <a:prstGeom prst="rect">
            <a:avLst/>
          </a:prstGeom>
          <a:noFill/>
        </p:spPr>
        <p:txBody>
          <a:bodyPr wrap="none" lIns="87773" tIns="43886" rIns="87773" bIns="43886">
            <a:spAutoFit/>
          </a:bodyPr>
          <a:lstStyle/>
          <a:p>
            <a:pPr algn="ctr"/>
            <a:r>
              <a:rPr lang="zh-CN" altLang="en-US" sz="2688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得意黑" pitchFamily="2" charset="-122"/>
                <a:ea typeface="得意黑" pitchFamily="2" charset="-122"/>
              </a:rPr>
              <a:t>六分钟英语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FDDF1C3-07F4-D4A2-F260-7319A4B7D7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2" y="802733"/>
            <a:ext cx="862996" cy="538950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2B2DD8D-0DC6-7CF5-4990-18E3177ABD7D}"/>
              </a:ext>
            </a:extLst>
          </p:cNvPr>
          <p:cNvSpPr/>
          <p:nvPr userDrawn="1"/>
        </p:nvSpPr>
        <p:spPr>
          <a:xfrm>
            <a:off x="1173892" y="3791564"/>
            <a:ext cx="2472672" cy="9935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建议观看步骤：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①第一遍：盲听音频猜文章大意；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②第二遍：看英文字幕找生僻词；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③第三遍：看双语字幕理解全文</a:t>
            </a:r>
            <a:r>
              <a:rPr lang="zh-CN" altLang="en-US" sz="1536" b="1" dirty="0">
                <a:solidFill>
                  <a:srgbClr val="0070C0"/>
                </a:solidFill>
                <a:latin typeface="得意黑" pitchFamily="2" charset="-122"/>
                <a:ea typeface="得意黑" pitchFamily="2" charset="-122"/>
              </a:rPr>
              <a:t>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BD003F6-A5CE-C56E-CFB8-C2A31FADF3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5966" y="3850073"/>
            <a:ext cx="873960" cy="876572"/>
          </a:xfrm>
          <a:prstGeom prst="rect">
            <a:avLst/>
          </a:prstGeom>
        </p:spPr>
      </p:pic>
      <p:sp>
        <p:nvSpPr>
          <p:cNvPr id="23" name="图片占位符 6">
            <a:extLst>
              <a:ext uri="{FF2B5EF4-FFF2-40B4-BE49-F238E27FC236}">
                <a16:creationId xmlns:a16="http://schemas.microsoft.com/office/drawing/2014/main" id="{508BCF73-266D-0B52-6C86-6ADA9AF94E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679" y="1432842"/>
            <a:ext cx="3065970" cy="1630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24" name="文本占位符 7">
            <a:extLst>
              <a:ext uri="{FF2B5EF4-FFF2-40B4-BE49-F238E27FC236}">
                <a16:creationId xmlns:a16="http://schemas.microsoft.com/office/drawing/2014/main" id="{52C41C26-8D7E-1FEA-04CD-4BFBA8AC62D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3104" y="3254693"/>
            <a:ext cx="2813158" cy="33162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728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7">
            <a:extLst>
              <a:ext uri="{FF2B5EF4-FFF2-40B4-BE49-F238E27FC236}">
                <a16:creationId xmlns:a16="http://schemas.microsoft.com/office/drawing/2014/main" id="{5102A839-9580-F71B-E4DC-D46D6DE6FB7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35824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7">
            <a:extLst>
              <a:ext uri="{FF2B5EF4-FFF2-40B4-BE49-F238E27FC236}">
                <a16:creationId xmlns:a16="http://schemas.microsoft.com/office/drawing/2014/main" id="{5D247ECC-2CB9-D661-63BE-63DC2444B4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2265" y="3826414"/>
            <a:ext cx="6526291" cy="418256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ts val="2800"/>
              </a:lnSpc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7" name="文本占位符 7">
            <a:extLst>
              <a:ext uri="{FF2B5EF4-FFF2-40B4-BE49-F238E27FC236}">
                <a16:creationId xmlns:a16="http://schemas.microsoft.com/office/drawing/2014/main" id="{03FA3E29-37A7-F894-EFE0-E1EFAA9C0A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74307" y="3264013"/>
            <a:ext cx="6555639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7">
            <a:extLst>
              <a:ext uri="{FF2B5EF4-FFF2-40B4-BE49-F238E27FC236}">
                <a16:creationId xmlns:a16="http://schemas.microsoft.com/office/drawing/2014/main" id="{78BBD827-2833-1AD4-4D86-C6B3E77081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74307" y="1707900"/>
            <a:ext cx="6559804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7">
            <a:extLst>
              <a:ext uri="{FF2B5EF4-FFF2-40B4-BE49-F238E27FC236}">
                <a16:creationId xmlns:a16="http://schemas.microsoft.com/office/drawing/2014/main" id="{4607BCD1-8CF7-08AF-3192-AB4B8FBB20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172265" y="4421967"/>
            <a:ext cx="6526291" cy="41825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ts val="2800"/>
              </a:lnSpc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7">
            <a:extLst>
              <a:ext uri="{FF2B5EF4-FFF2-40B4-BE49-F238E27FC236}">
                <a16:creationId xmlns:a16="http://schemas.microsoft.com/office/drawing/2014/main" id="{5AEBCC50-A0E5-F565-C816-8E6AB0AEBE5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79005" y="1079613"/>
            <a:ext cx="346593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rgbClr val="FFFF00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398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FEF040EB-7CA2-A94B-87D0-5AC209A0F1F1}"/>
              </a:ext>
            </a:extLst>
          </p:cNvPr>
          <p:cNvSpPr/>
          <p:nvPr userDrawn="1"/>
        </p:nvSpPr>
        <p:spPr>
          <a:xfrm>
            <a:off x="185084" y="0"/>
            <a:ext cx="11403491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738CDC6-6BC2-A58C-E94F-BD0D64202FA3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84872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6062E15-0B90-ECDF-D50E-B8DF8EB64AB0}"/>
              </a:ext>
            </a:extLst>
          </p:cNvPr>
          <p:cNvCxnSpPr>
            <a:cxnSpLocks/>
          </p:cNvCxnSpPr>
          <p:nvPr userDrawn="1"/>
        </p:nvCxnSpPr>
        <p:spPr>
          <a:xfrm>
            <a:off x="350208" y="5780154"/>
            <a:ext cx="1098523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B2475F8-7D3C-A37A-64F2-1686A136EE49}"/>
              </a:ext>
            </a:extLst>
          </p:cNvPr>
          <p:cNvSpPr/>
          <p:nvPr userDrawn="1"/>
        </p:nvSpPr>
        <p:spPr>
          <a:xfrm>
            <a:off x="428847" y="858004"/>
            <a:ext cx="320898" cy="12946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D121B1B-726B-78F7-E411-9D52C59E8D1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00611187"/>
              </p:ext>
            </p:extLst>
          </p:nvPr>
        </p:nvGraphicFramePr>
        <p:xfrm>
          <a:off x="1115968" y="936589"/>
          <a:ext cx="10205462" cy="46598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17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693749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8979696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1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3885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2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6E9F6A2-61AE-2879-8220-6A2B28CBD0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3170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BD77E39A-0F75-5F05-417A-CC30A225E1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6192"/>
            <a:ext cx="8941500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F4A8CE89-0833-210B-1241-382C688EA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30929"/>
            <a:ext cx="8953062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DEB36402-0C39-9DC3-2F87-DC2CF006BB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43987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EEE73269-90C5-0ECA-6C8D-0E9E63A9A7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795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2746BA92-E1C9-98C4-D2C4-40FD688C4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1366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C10B0126-37F3-8A0C-9D8D-1820589652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30438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5BDA58EF-9E35-E1EE-DE85-2D803B077A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90314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7">
            <a:extLst>
              <a:ext uri="{FF2B5EF4-FFF2-40B4-BE49-F238E27FC236}">
                <a16:creationId xmlns:a16="http://schemas.microsoft.com/office/drawing/2014/main" id="{D6B5BC48-16FB-FD08-DBEB-D9E37D775A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7212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5C1E10E6-E8F4-D450-5BBE-5A01019FD8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8239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683C1CA6-0C34-85B0-3E61-2305B1BFD3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831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7">
            <a:extLst>
              <a:ext uri="{FF2B5EF4-FFF2-40B4-BE49-F238E27FC236}">
                <a16:creationId xmlns:a16="http://schemas.microsoft.com/office/drawing/2014/main" id="{442ED18B-EB80-79E0-45C5-F19FD8F6A4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7334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879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B6598E56-079A-C239-1A56-3AFAE7CEAEDA}"/>
              </a:ext>
            </a:extLst>
          </p:cNvPr>
          <p:cNvSpPr/>
          <p:nvPr userDrawn="1"/>
        </p:nvSpPr>
        <p:spPr>
          <a:xfrm>
            <a:off x="149779" y="0"/>
            <a:ext cx="11403491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3B814-8FE8-B1FF-ABF2-70D2C4180E3B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84872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A3A95C9-2207-3CB0-A2FB-2D6E33D5B44B}"/>
              </a:ext>
            </a:extLst>
          </p:cNvPr>
          <p:cNvCxnSpPr>
            <a:cxnSpLocks/>
          </p:cNvCxnSpPr>
          <p:nvPr userDrawn="1"/>
        </p:nvCxnSpPr>
        <p:spPr>
          <a:xfrm>
            <a:off x="350208" y="5780154"/>
            <a:ext cx="1098523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F164CE84-EA8E-3CAF-5D73-9B29BC2BE101}"/>
              </a:ext>
            </a:extLst>
          </p:cNvPr>
          <p:cNvSpPr/>
          <p:nvPr userDrawn="1"/>
        </p:nvSpPr>
        <p:spPr>
          <a:xfrm>
            <a:off x="428847" y="858004"/>
            <a:ext cx="320898" cy="12946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87C030AD-54C2-978F-94F8-46EF626E9C9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50486289"/>
              </p:ext>
            </p:extLst>
          </p:nvPr>
        </p:nvGraphicFramePr>
        <p:xfrm>
          <a:off x="1115968" y="936589"/>
          <a:ext cx="10205462" cy="46598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17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693749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8979696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3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3885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4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59" name="文本占位符 7">
            <a:extLst>
              <a:ext uri="{FF2B5EF4-FFF2-40B4-BE49-F238E27FC236}">
                <a16:creationId xmlns:a16="http://schemas.microsoft.com/office/drawing/2014/main" id="{1033D636-BEC6-3CCB-07E2-8FD6A6357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3170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0" name="文本占位符 7">
            <a:extLst>
              <a:ext uri="{FF2B5EF4-FFF2-40B4-BE49-F238E27FC236}">
                <a16:creationId xmlns:a16="http://schemas.microsoft.com/office/drawing/2014/main" id="{5449855D-8312-A666-D362-FA00221C35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6192"/>
            <a:ext cx="8941500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1" name="文本占位符 7">
            <a:extLst>
              <a:ext uri="{FF2B5EF4-FFF2-40B4-BE49-F238E27FC236}">
                <a16:creationId xmlns:a16="http://schemas.microsoft.com/office/drawing/2014/main" id="{CE864D33-D2AE-1816-8752-CF0AFE7EC1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30929"/>
            <a:ext cx="8953062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2" name="文本占位符 7">
            <a:extLst>
              <a:ext uri="{FF2B5EF4-FFF2-40B4-BE49-F238E27FC236}">
                <a16:creationId xmlns:a16="http://schemas.microsoft.com/office/drawing/2014/main" id="{B809FE5F-E54D-FEFE-D009-93BDE5CFDF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43987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3" name="文本占位符 7">
            <a:extLst>
              <a:ext uri="{FF2B5EF4-FFF2-40B4-BE49-F238E27FC236}">
                <a16:creationId xmlns:a16="http://schemas.microsoft.com/office/drawing/2014/main" id="{DCA7E158-442B-770B-6E78-B1BD7A3A52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795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4" name="文本占位符 7">
            <a:extLst>
              <a:ext uri="{FF2B5EF4-FFF2-40B4-BE49-F238E27FC236}">
                <a16:creationId xmlns:a16="http://schemas.microsoft.com/office/drawing/2014/main" id="{1C1D0026-C5A5-7769-C96F-9C5C81D668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1366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5" name="文本占位符 7">
            <a:extLst>
              <a:ext uri="{FF2B5EF4-FFF2-40B4-BE49-F238E27FC236}">
                <a16:creationId xmlns:a16="http://schemas.microsoft.com/office/drawing/2014/main" id="{E55648EF-CD1D-B13B-3D6C-2B7E285001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30438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6" name="文本占位符 7">
            <a:extLst>
              <a:ext uri="{FF2B5EF4-FFF2-40B4-BE49-F238E27FC236}">
                <a16:creationId xmlns:a16="http://schemas.microsoft.com/office/drawing/2014/main" id="{459AD845-657B-C124-C8EF-A0B30E140B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90314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7" name="文本占位符 7">
            <a:extLst>
              <a:ext uri="{FF2B5EF4-FFF2-40B4-BE49-F238E27FC236}">
                <a16:creationId xmlns:a16="http://schemas.microsoft.com/office/drawing/2014/main" id="{A4D8DCD8-98CC-7A27-230F-75DD2C6CCA2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7212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8" name="文本占位符 7">
            <a:extLst>
              <a:ext uri="{FF2B5EF4-FFF2-40B4-BE49-F238E27FC236}">
                <a16:creationId xmlns:a16="http://schemas.microsoft.com/office/drawing/2014/main" id="{F10A11DC-CB16-39A8-02BC-E1B40AD1D1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8239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9" name="文本占位符 7">
            <a:extLst>
              <a:ext uri="{FF2B5EF4-FFF2-40B4-BE49-F238E27FC236}">
                <a16:creationId xmlns:a16="http://schemas.microsoft.com/office/drawing/2014/main" id="{15D1AD54-8883-E32E-34FB-4741C30371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831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0" name="文本占位符 7">
            <a:extLst>
              <a:ext uri="{FF2B5EF4-FFF2-40B4-BE49-F238E27FC236}">
                <a16:creationId xmlns:a16="http://schemas.microsoft.com/office/drawing/2014/main" id="{2603FF27-E3BD-0897-E73A-287057FB2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7334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39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222C718D-BF75-679A-4F68-55808C2220F9}"/>
              </a:ext>
            </a:extLst>
          </p:cNvPr>
          <p:cNvSpPr/>
          <p:nvPr userDrawn="1"/>
        </p:nvSpPr>
        <p:spPr>
          <a:xfrm>
            <a:off x="118177" y="12700"/>
            <a:ext cx="11403491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D7104B6-EA95-4872-E4B5-C63FF4DB1DB7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84872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A3BEE9F-5C75-4849-5DAB-95AE95E350E6}"/>
              </a:ext>
            </a:extLst>
          </p:cNvPr>
          <p:cNvCxnSpPr>
            <a:cxnSpLocks/>
          </p:cNvCxnSpPr>
          <p:nvPr userDrawn="1"/>
        </p:nvCxnSpPr>
        <p:spPr>
          <a:xfrm>
            <a:off x="350208" y="5780154"/>
            <a:ext cx="1098523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9A759A0-DA28-7577-70C2-3201AE0B2638}"/>
              </a:ext>
            </a:extLst>
          </p:cNvPr>
          <p:cNvSpPr/>
          <p:nvPr userDrawn="1"/>
        </p:nvSpPr>
        <p:spPr>
          <a:xfrm>
            <a:off x="428847" y="858004"/>
            <a:ext cx="320898" cy="12946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337314B-594F-34C3-941C-81701E0B31F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42096650"/>
              </p:ext>
            </p:extLst>
          </p:nvPr>
        </p:nvGraphicFramePr>
        <p:xfrm>
          <a:off x="1115968" y="936589"/>
          <a:ext cx="10205462" cy="46598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17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693749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8979696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5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3885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6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A4F4E6B-96D3-8B53-0AC9-8F7D97F080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3170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58F15F12-6121-F05A-F013-E129EEC05F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6192"/>
            <a:ext cx="8941500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3F679CEE-196D-C24C-1F4F-21E8D12D8C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30929"/>
            <a:ext cx="8953062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9835A01D-619E-D16D-C827-3D7408AFCF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43987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0BFAFD49-77DB-D1EE-88ED-58DB0155B8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795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0C6EBFCD-96B6-1FE1-6C48-9438A7B3C1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1366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6918BE03-9970-198C-1A44-13B7138049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30438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7FC6C3FD-4F5D-1A9F-6293-6C3A56D3F13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90314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7">
            <a:extLst>
              <a:ext uri="{FF2B5EF4-FFF2-40B4-BE49-F238E27FC236}">
                <a16:creationId xmlns:a16="http://schemas.microsoft.com/office/drawing/2014/main" id="{7531DFB2-25B6-C7A4-E9F8-B60260E847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7212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BF90DB89-A845-C8D6-69A3-A52C6CB1175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8239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D1E01889-BC2F-DD83-E2C8-0ECF9B4856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831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7">
            <a:extLst>
              <a:ext uri="{FF2B5EF4-FFF2-40B4-BE49-F238E27FC236}">
                <a16:creationId xmlns:a16="http://schemas.microsoft.com/office/drawing/2014/main" id="{CAF46AAF-7518-F3AD-92BD-BE622DCB6CE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7334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387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F0EAE35-BBD1-2BB5-DBD6-B0182E4821D3}"/>
              </a:ext>
            </a:extLst>
          </p:cNvPr>
          <p:cNvSpPr/>
          <p:nvPr userDrawn="1"/>
        </p:nvSpPr>
        <p:spPr>
          <a:xfrm>
            <a:off x="504442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92BCC00-D930-7593-6E93-12D0E8A6ED04}"/>
              </a:ext>
            </a:extLst>
          </p:cNvPr>
          <p:cNvCxnSpPr>
            <a:cxnSpLocks/>
          </p:cNvCxnSpPr>
          <p:nvPr userDrawn="1"/>
        </p:nvCxnSpPr>
        <p:spPr>
          <a:xfrm>
            <a:off x="770789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CE1C095-7D7F-F630-8634-A0CE6F68D45F}"/>
              </a:ext>
            </a:extLst>
          </p:cNvPr>
          <p:cNvCxnSpPr>
            <a:cxnSpLocks/>
          </p:cNvCxnSpPr>
          <p:nvPr userDrawn="1"/>
        </p:nvCxnSpPr>
        <p:spPr>
          <a:xfrm>
            <a:off x="636733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A105DA9-D4F4-980D-9BA9-B372830C0FBA}"/>
              </a:ext>
            </a:extLst>
          </p:cNvPr>
          <p:cNvSpPr/>
          <p:nvPr userDrawn="1"/>
        </p:nvSpPr>
        <p:spPr>
          <a:xfrm>
            <a:off x="715371" y="858004"/>
            <a:ext cx="315133" cy="17889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高级词汇表</a:t>
            </a:r>
          </a:p>
        </p:txBody>
      </p:sp>
    </p:spTree>
    <p:extLst>
      <p:ext uri="{BB962C8B-B14F-4D97-AF65-F5344CB8AC3E}">
        <p14:creationId xmlns:p14="http://schemas.microsoft.com/office/powerpoint/2010/main" val="1909064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4D18D90A-409D-493E-C3FD-163D1E77D6CE}"/>
              </a:ext>
            </a:extLst>
          </p:cNvPr>
          <p:cNvSpPr/>
          <p:nvPr userDrawn="1"/>
        </p:nvSpPr>
        <p:spPr>
          <a:xfrm>
            <a:off x="252221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666BB06-E7F5-580B-946A-58890D53BFB4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4D54ED-B84C-E359-AEAC-AE750A3DF9D4}"/>
              </a:ext>
            </a:extLst>
          </p:cNvPr>
          <p:cNvCxnSpPr>
            <a:cxnSpLocks/>
          </p:cNvCxnSpPr>
          <p:nvPr userDrawn="1"/>
        </p:nvCxnSpPr>
        <p:spPr>
          <a:xfrm>
            <a:off x="350209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1E1E07F5-5BA0-C194-670C-4A02FF800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53" y="2647554"/>
            <a:ext cx="4010939" cy="16946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450E26A-91C5-5ACC-51B8-043CF07BC93E}"/>
              </a:ext>
            </a:extLst>
          </p:cNvPr>
          <p:cNvSpPr/>
          <p:nvPr userDrawn="1"/>
        </p:nvSpPr>
        <p:spPr>
          <a:xfrm>
            <a:off x="2278454" y="4528397"/>
            <a:ext cx="1948579" cy="620441"/>
          </a:xfrm>
          <a:prstGeom prst="rect">
            <a:avLst/>
          </a:prstGeom>
          <a:noFill/>
        </p:spPr>
        <p:txBody>
          <a:bodyPr wrap="none" lIns="87773" tIns="43886" rIns="87773" bIns="43886">
            <a:spAutoFit/>
          </a:bodyPr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56" b="1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六分钟英语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C13607-22B8-6865-BF1B-85457CACA1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59" y="4528397"/>
            <a:ext cx="862996" cy="53895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8D29B2C3-AE72-2256-7A5E-0F9C0B37F0E5}"/>
              </a:ext>
            </a:extLst>
          </p:cNvPr>
          <p:cNvSpPr/>
          <p:nvPr userDrawn="1"/>
        </p:nvSpPr>
        <p:spPr>
          <a:xfrm>
            <a:off x="865752" y="1084195"/>
            <a:ext cx="3956399" cy="1240923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73EF253-27DE-60EE-100A-941AC3E673C2}"/>
              </a:ext>
            </a:extLst>
          </p:cNvPr>
          <p:cNvSpPr/>
          <p:nvPr userDrawn="1"/>
        </p:nvSpPr>
        <p:spPr>
          <a:xfrm>
            <a:off x="5929379" y="1084195"/>
            <a:ext cx="3583598" cy="4323227"/>
          </a:xfrm>
          <a:prstGeom prst="roundRect">
            <a:avLst>
              <a:gd name="adj" fmla="val 6223"/>
            </a:avLst>
          </a:prstGeom>
          <a:solidFill>
            <a:srgbClr val="E0E1E0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6597F6-AD9D-DE0F-CC38-0A49ABDCEBD7}"/>
              </a:ext>
            </a:extLst>
          </p:cNvPr>
          <p:cNvCxnSpPr>
            <a:cxnSpLocks/>
          </p:cNvCxnSpPr>
          <p:nvPr userDrawn="1"/>
        </p:nvCxnSpPr>
        <p:spPr>
          <a:xfrm>
            <a:off x="6018402" y="4683955"/>
            <a:ext cx="341435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EFA7D7F-7628-7A48-6034-FFF7AF22A942}"/>
              </a:ext>
            </a:extLst>
          </p:cNvPr>
          <p:cNvGrpSpPr/>
          <p:nvPr userDrawn="1"/>
        </p:nvGrpSpPr>
        <p:grpSpPr>
          <a:xfrm>
            <a:off x="5929380" y="1038004"/>
            <a:ext cx="3624666" cy="384087"/>
            <a:chOff x="6404579" y="1224998"/>
            <a:chExt cx="3548632" cy="400110"/>
          </a:xfrm>
        </p:grpSpPr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E1172C8C-C2EF-74BE-68D9-743B5A02590E}"/>
                </a:ext>
              </a:extLst>
            </p:cNvPr>
            <p:cNvSpPr/>
            <p:nvPr/>
          </p:nvSpPr>
          <p:spPr>
            <a:xfrm>
              <a:off x="6404579" y="1270227"/>
              <a:ext cx="3505847" cy="32412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9D547DD-F5EA-C22F-7C7A-F04D2C55C179}"/>
                </a:ext>
              </a:extLst>
            </p:cNvPr>
            <p:cNvGrpSpPr/>
            <p:nvPr/>
          </p:nvGrpSpPr>
          <p:grpSpPr>
            <a:xfrm>
              <a:off x="6493416" y="1352937"/>
              <a:ext cx="673948" cy="160942"/>
              <a:chOff x="4168042" y="766234"/>
              <a:chExt cx="567266" cy="135466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69BED5F-63A5-B65B-6716-62B1C935155E}"/>
                  </a:ext>
                </a:extLst>
              </p:cNvPr>
              <p:cNvSpPr/>
              <p:nvPr/>
            </p:nvSpPr>
            <p:spPr>
              <a:xfrm>
                <a:off x="4168042" y="766234"/>
                <a:ext cx="135466" cy="135466"/>
              </a:xfrm>
              <a:prstGeom prst="ellipse">
                <a:avLst/>
              </a:prstGeom>
              <a:solidFill>
                <a:srgbClr val="FF5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7336598A-6446-A9E8-1ED5-88F978A442BA}"/>
                  </a:ext>
                </a:extLst>
              </p:cNvPr>
              <p:cNvSpPr/>
              <p:nvPr/>
            </p:nvSpPr>
            <p:spPr>
              <a:xfrm>
                <a:off x="4383942" y="766234"/>
                <a:ext cx="135466" cy="135466"/>
              </a:xfrm>
              <a:prstGeom prst="ellipse">
                <a:avLst/>
              </a:prstGeom>
              <a:solidFill>
                <a:srgbClr val="FEBC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85CFC68F-6BAA-0099-8B1D-39F9583C687B}"/>
                  </a:ext>
                </a:extLst>
              </p:cNvPr>
              <p:cNvSpPr/>
              <p:nvPr/>
            </p:nvSpPr>
            <p:spPr>
              <a:xfrm>
                <a:off x="4599842" y="766234"/>
                <a:ext cx="135466" cy="135466"/>
              </a:xfrm>
              <a:prstGeom prst="ellipse">
                <a:avLst/>
              </a:prstGeom>
              <a:solidFill>
                <a:srgbClr val="27C8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468C9B-A435-5A74-D16E-44CFBA4BBEDB}"/>
                </a:ext>
              </a:extLst>
            </p:cNvPr>
            <p:cNvSpPr txBox="1"/>
            <p:nvPr/>
          </p:nvSpPr>
          <p:spPr>
            <a:xfrm>
              <a:off x="7228492" y="1224998"/>
              <a:ext cx="27247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2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WX</a:t>
              </a:r>
              <a:r>
                <a:rPr kumimoji="0" lang="zh-CN" altLang="en-US" sz="192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扫码查看往期图文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D7332531-566E-4E9B-6D5A-F95DD11CEFF4}"/>
              </a:ext>
            </a:extLst>
          </p:cNvPr>
          <p:cNvSpPr/>
          <p:nvPr userDrawn="1"/>
        </p:nvSpPr>
        <p:spPr>
          <a:xfrm>
            <a:off x="6141661" y="1484814"/>
            <a:ext cx="3162026" cy="31035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78FD6FD-3939-42C0-E64D-72D9CD2715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68" y="1537180"/>
            <a:ext cx="2998621" cy="299880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80D535B-1A73-CB1F-9ECF-5F62314A89CC}"/>
              </a:ext>
            </a:extLst>
          </p:cNvPr>
          <p:cNvSpPr txBox="1"/>
          <p:nvPr userDrawn="1"/>
        </p:nvSpPr>
        <p:spPr>
          <a:xfrm>
            <a:off x="6114658" y="4686716"/>
            <a:ext cx="2134035" cy="50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8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</a:rPr>
              <a:t>本期公众号暗号：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A7232679-8451-4D6B-2647-078AF3064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3457" y="4683955"/>
            <a:ext cx="1190664" cy="45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6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65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99" r:id="rId6"/>
    <p:sldLayoutId id="2147483677" r:id="rId7"/>
  </p:sldLayoutIdLst>
  <p:txStyles>
    <p:titleStyle>
      <a:lvl1pPr algn="l" defTabSz="877733" rtl="0" eaLnBrk="1" latinLnBrk="0" hangingPunct="1">
        <a:lnSpc>
          <a:spcPct val="90000"/>
        </a:lnSpc>
        <a:spcBef>
          <a:spcPct val="0"/>
        </a:spcBef>
        <a:buNone/>
        <a:defRPr sz="42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433" indent="-219433" algn="l" defTabSz="877733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2688" kern="1200">
          <a:solidFill>
            <a:schemeClr val="tx1"/>
          </a:solidFill>
          <a:latin typeface="+mn-lt"/>
          <a:ea typeface="+mn-ea"/>
          <a:cs typeface="+mn-cs"/>
        </a:defRPr>
      </a:lvl1pPr>
      <a:lvl2pPr marL="658299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2304" kern="1200">
          <a:solidFill>
            <a:schemeClr val="tx1"/>
          </a:solidFill>
          <a:latin typeface="+mn-lt"/>
          <a:ea typeface="+mn-ea"/>
          <a:cs typeface="+mn-cs"/>
        </a:defRPr>
      </a:lvl2pPr>
      <a:lvl3pPr marL="1097166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536032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974898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413765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852631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291497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730363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1pPr>
      <a:lvl2pPr marL="438866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2pPr>
      <a:lvl3pPr marL="877733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3pPr>
      <a:lvl4pPr marL="1316599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755465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194331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633198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072064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510930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19977B86-B042-F5B1-CC4A-D99C58C5B0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344A601-11A4-FBB4-FD4A-135F2099F0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title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6846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3">
            <a:extLst>
              <a:ext uri="{FF2B5EF4-FFF2-40B4-BE49-F238E27FC236}">
                <a16:creationId xmlns:a16="http://schemas.microsoft.com/office/drawing/2014/main" id="{AA728E36-438C-637B-C66F-14769FF0C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1600" b="1" dirty="0"/>
              <a:t>{{wordCnEx5}}</a:t>
            </a:r>
            <a:endParaRPr lang="zh-CN" altLang="en-US" sz="1600" b="1" dirty="0"/>
          </a:p>
        </p:txBody>
      </p:sp>
      <p:sp>
        <p:nvSpPr>
          <p:cNvPr id="3" name="文本占位符 14">
            <a:extLst>
              <a:ext uri="{FF2B5EF4-FFF2-40B4-BE49-F238E27FC236}">
                <a16:creationId xmlns:a16="http://schemas.microsoft.com/office/drawing/2014/main" id="{8845DC85-92FD-70CC-DE4F-AF20BCC553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600" b="1" dirty="0"/>
              <a:t>{{wordCnEx6}}</a:t>
            </a:r>
            <a:endParaRPr lang="zh-CN" altLang="en-US" sz="1600" b="1" dirty="0"/>
          </a:p>
        </p:txBody>
      </p:sp>
      <p:sp>
        <p:nvSpPr>
          <p:cNvPr id="4" name="文本占位符 15">
            <a:extLst>
              <a:ext uri="{FF2B5EF4-FFF2-40B4-BE49-F238E27FC236}">
                <a16:creationId xmlns:a16="http://schemas.microsoft.com/office/drawing/2014/main" id="{B9FB2752-45C0-7D9B-0DC2-FCC9B8B22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1600" b="1"/>
              <a:t>{{wordSenCn6}}</a:t>
            </a:r>
            <a:endParaRPr lang="zh-CN" altLang="en-US" sz="1600" b="1" dirty="0"/>
          </a:p>
        </p:txBody>
      </p:sp>
      <p:sp>
        <p:nvSpPr>
          <p:cNvPr id="5" name="文本占位符 16">
            <a:extLst>
              <a:ext uri="{FF2B5EF4-FFF2-40B4-BE49-F238E27FC236}">
                <a16:creationId xmlns:a16="http://schemas.microsoft.com/office/drawing/2014/main" id="{13CB43EB-6015-568F-25E9-0C4CF26877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z="1600" b="1" dirty="0"/>
              <a:t>{{wordCn5}}</a:t>
            </a:r>
            <a:endParaRPr lang="zh-CN" altLang="en-US" sz="1600" b="1" dirty="0"/>
          </a:p>
        </p:txBody>
      </p:sp>
      <p:sp>
        <p:nvSpPr>
          <p:cNvPr id="6" name="文本占位符 17">
            <a:extLst>
              <a:ext uri="{FF2B5EF4-FFF2-40B4-BE49-F238E27FC236}">
                <a16:creationId xmlns:a16="http://schemas.microsoft.com/office/drawing/2014/main" id="{4285D7C4-F3AE-1632-3A45-ADCDE765FA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sz="1600" b="1" dirty="0"/>
              <a:t>{{wordEn5}}</a:t>
            </a:r>
            <a:endParaRPr lang="zh-CN" altLang="en-US" sz="1600" b="1" dirty="0"/>
          </a:p>
        </p:txBody>
      </p:sp>
      <p:sp>
        <p:nvSpPr>
          <p:cNvPr id="7" name="文本占位符 18">
            <a:extLst>
              <a:ext uri="{FF2B5EF4-FFF2-40B4-BE49-F238E27FC236}">
                <a16:creationId xmlns:a16="http://schemas.microsoft.com/office/drawing/2014/main" id="{37BB918D-CD7A-BA0E-8F6B-5A62EBD8F5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sz="1600" b="1" dirty="0"/>
              <a:t>{{wordSenEn5}}</a:t>
            </a:r>
            <a:endParaRPr lang="zh-CN" altLang="en-US" sz="1600" b="1" dirty="0"/>
          </a:p>
        </p:txBody>
      </p:sp>
      <p:sp>
        <p:nvSpPr>
          <p:cNvPr id="8" name="文本占位符 19">
            <a:extLst>
              <a:ext uri="{FF2B5EF4-FFF2-40B4-BE49-F238E27FC236}">
                <a16:creationId xmlns:a16="http://schemas.microsoft.com/office/drawing/2014/main" id="{4A0DE644-D24F-B284-7C43-CD3EC16D09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sz="1600" b="1" dirty="0"/>
              <a:t>{{word6}}</a:t>
            </a:r>
            <a:endParaRPr lang="zh-CN" altLang="en-US" sz="1600" b="1" dirty="0"/>
          </a:p>
        </p:txBody>
      </p:sp>
      <p:sp>
        <p:nvSpPr>
          <p:cNvPr id="9" name="文本占位符 20">
            <a:extLst>
              <a:ext uri="{FF2B5EF4-FFF2-40B4-BE49-F238E27FC236}">
                <a16:creationId xmlns:a16="http://schemas.microsoft.com/office/drawing/2014/main" id="{324C892A-E885-59B9-7B9B-F750696687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sz="1600" b="1" dirty="0"/>
              <a:t>{{wordSenCn5}}</a:t>
            </a:r>
            <a:endParaRPr lang="zh-CN" altLang="en-US" sz="1600" b="1" dirty="0"/>
          </a:p>
        </p:txBody>
      </p:sp>
      <p:sp>
        <p:nvSpPr>
          <p:cNvPr id="10" name="文本占位符 21">
            <a:extLst>
              <a:ext uri="{FF2B5EF4-FFF2-40B4-BE49-F238E27FC236}">
                <a16:creationId xmlns:a16="http://schemas.microsoft.com/office/drawing/2014/main" id="{3D78468C-3E2E-063A-8A66-63472AF1CA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sz="1600" b="1" dirty="0"/>
              <a:t>{{wordEn6}}</a:t>
            </a:r>
            <a:endParaRPr lang="zh-CN" altLang="en-US" sz="1600" b="1" dirty="0"/>
          </a:p>
        </p:txBody>
      </p:sp>
      <p:sp>
        <p:nvSpPr>
          <p:cNvPr id="11" name="文本占位符 22">
            <a:extLst>
              <a:ext uri="{FF2B5EF4-FFF2-40B4-BE49-F238E27FC236}">
                <a16:creationId xmlns:a16="http://schemas.microsoft.com/office/drawing/2014/main" id="{3317D6BE-DBDE-DA49-3DA2-31DAA4B65E4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 sz="1600" b="1" dirty="0"/>
              <a:t>{{wordCn6}}</a:t>
            </a:r>
            <a:endParaRPr lang="zh-CN" altLang="en-US" sz="1600" b="1" dirty="0"/>
          </a:p>
        </p:txBody>
      </p:sp>
      <p:sp>
        <p:nvSpPr>
          <p:cNvPr id="12" name="文本占位符 23">
            <a:extLst>
              <a:ext uri="{FF2B5EF4-FFF2-40B4-BE49-F238E27FC236}">
                <a16:creationId xmlns:a16="http://schemas.microsoft.com/office/drawing/2014/main" id="{515E13B4-C0E3-FE65-6362-3A7B62B205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1600" b="1" dirty="0"/>
              <a:t>{{word5}}</a:t>
            </a:r>
            <a:endParaRPr lang="zh-CN" altLang="en-US" sz="1600" b="1" dirty="0"/>
          </a:p>
        </p:txBody>
      </p:sp>
      <p:sp>
        <p:nvSpPr>
          <p:cNvPr id="13" name="文本占位符 24">
            <a:extLst>
              <a:ext uri="{FF2B5EF4-FFF2-40B4-BE49-F238E27FC236}">
                <a16:creationId xmlns:a16="http://schemas.microsoft.com/office/drawing/2014/main" id="{5B2A06FE-A614-4C08-BF0D-050FFD186E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1600" b="1" dirty="0"/>
              <a:t>{{wordSenEn6}}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53271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712386"/>
              </p:ext>
            </p:extLst>
          </p:nvPr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94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771456"/>
              </p:ext>
            </p:extLst>
          </p:nvPr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84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57620"/>
              </p:ext>
            </p:extLst>
          </p:nvPr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473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F7F16D4-3623-3E45-BD5F-37B384862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3457" y="4683954"/>
            <a:ext cx="1190664" cy="700845"/>
          </a:xfrm>
        </p:spPr>
        <p:txBody>
          <a:bodyPr>
            <a:noAutofit/>
          </a:bodyPr>
          <a:lstStyle/>
          <a:p>
            <a:r>
              <a:rPr lang="en-US" altLang="zh-CN" sz="2800" dirty="0" err="1"/>
              <a:t>folderName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0742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BC804E-26FF-6CBE-4B3E-C9521A2FDC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wordEn1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wordCnEx1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wordCn1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word1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wordSenEn1MixwordSenCn1</a:t>
            </a:r>
            <a:endParaRPr lang="zh-CN" altLang="en-US" sz="2000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7015439A-3CB0-9726-42BB-75B9026307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1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4485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26F1E921-442B-DAF6-5569-7422D8794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2000" dirty="0"/>
              <a:t>wordEn2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wordCnEx2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wordCn2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word2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wordSenEn2MixwordSenCn2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794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F54A09A7-2315-F880-F8BE-0FAC7799FC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wordEn3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wordCnEx3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wordCn3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word3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wordSenEn3MixwordSenCn3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3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004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CC17F186-0242-C609-D126-85893D6D1A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wordEn4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wordCnEx4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wordCn4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word4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wordSenEn4MixwordSenCn4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4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48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401D53EA-FB24-BC43-E10B-D8CF9C5AAF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wordEn5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wordCnEx5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wordCn5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word5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wordSenEn5MixwordSenCn5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5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1317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27E0BB99-7FD8-B384-0D86-3324FCA9FA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wordEn6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wordCnEx6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wordCn6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word6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wordSenEn6MixwordSenCn6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6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5867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7D549C68-4099-1CE4-15F6-E5FE7D3619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1600" b="1" dirty="0"/>
              <a:t>{{wordCnEx1}}</a:t>
            </a:r>
            <a:endParaRPr lang="zh-CN" altLang="en-US" sz="1600" b="1" dirty="0"/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B0E1E5DB-29E7-E09B-D2CA-486F33B811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600" b="1" dirty="0"/>
              <a:t>{{wordCnEx2}}</a:t>
            </a:r>
            <a:endParaRPr lang="zh-CN" altLang="en-US" sz="1600" b="1" dirty="0"/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id="{761D9D48-2CC5-B98A-34D4-9C538051F2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1600" b="1" dirty="0"/>
              <a:t>{{wordSenCn2}}</a:t>
            </a:r>
            <a:endParaRPr lang="zh-CN" altLang="en-US" sz="1600" b="1" dirty="0"/>
          </a:p>
        </p:txBody>
      </p:sp>
      <p:sp>
        <p:nvSpPr>
          <p:cNvPr id="29" name="文本占位符 4">
            <a:extLst>
              <a:ext uri="{FF2B5EF4-FFF2-40B4-BE49-F238E27FC236}">
                <a16:creationId xmlns:a16="http://schemas.microsoft.com/office/drawing/2014/main" id="{8C44D24C-0380-803F-3A8C-C98085F218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z="1600" b="1" dirty="0"/>
              <a:t>{{wordCn1}}</a:t>
            </a:r>
            <a:endParaRPr lang="zh-CN" altLang="en-US" sz="1600" b="1" dirty="0"/>
          </a:p>
        </p:txBody>
      </p:sp>
      <p:sp>
        <p:nvSpPr>
          <p:cNvPr id="30" name="文本占位符 5">
            <a:extLst>
              <a:ext uri="{FF2B5EF4-FFF2-40B4-BE49-F238E27FC236}">
                <a16:creationId xmlns:a16="http://schemas.microsoft.com/office/drawing/2014/main" id="{FFA453C1-1E38-36BD-08E4-F2963F6E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sz="1600" b="1" dirty="0"/>
              <a:t>{{wordEn1}}</a:t>
            </a:r>
            <a:endParaRPr lang="zh-CN" altLang="en-US" sz="1600" b="1" dirty="0"/>
          </a:p>
        </p:txBody>
      </p:sp>
      <p:sp>
        <p:nvSpPr>
          <p:cNvPr id="31" name="文本占位符 6">
            <a:extLst>
              <a:ext uri="{FF2B5EF4-FFF2-40B4-BE49-F238E27FC236}">
                <a16:creationId xmlns:a16="http://schemas.microsoft.com/office/drawing/2014/main" id="{B9665BE7-A340-C256-82E3-2AAD3A68CE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sz="1600" b="1" dirty="0"/>
              <a:t>{{wordSenEn1}}</a:t>
            </a:r>
            <a:endParaRPr lang="zh-CN" altLang="en-US" sz="1600" b="1" dirty="0"/>
          </a:p>
        </p:txBody>
      </p:sp>
      <p:sp>
        <p:nvSpPr>
          <p:cNvPr id="32" name="文本占位符 7">
            <a:extLst>
              <a:ext uri="{FF2B5EF4-FFF2-40B4-BE49-F238E27FC236}">
                <a16:creationId xmlns:a16="http://schemas.microsoft.com/office/drawing/2014/main" id="{64A6FB8D-3DE5-111A-78C5-B351877D62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sz="1600" b="1" dirty="0"/>
              <a:t>{{word2}}</a:t>
            </a:r>
            <a:endParaRPr lang="zh-CN" altLang="en-US" sz="1600" b="1" dirty="0"/>
          </a:p>
        </p:txBody>
      </p:sp>
      <p:sp>
        <p:nvSpPr>
          <p:cNvPr id="33" name="文本占位符 8">
            <a:extLst>
              <a:ext uri="{FF2B5EF4-FFF2-40B4-BE49-F238E27FC236}">
                <a16:creationId xmlns:a16="http://schemas.microsoft.com/office/drawing/2014/main" id="{65E101A8-456E-C68C-8368-DDFA9786F0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sz="1600" b="1" dirty="0"/>
              <a:t>{{wordSenCn1}}</a:t>
            </a:r>
            <a:endParaRPr lang="zh-CN" altLang="en-US" sz="1600" b="1" dirty="0"/>
          </a:p>
        </p:txBody>
      </p:sp>
      <p:sp>
        <p:nvSpPr>
          <p:cNvPr id="34" name="文本占位符 9">
            <a:extLst>
              <a:ext uri="{FF2B5EF4-FFF2-40B4-BE49-F238E27FC236}">
                <a16:creationId xmlns:a16="http://schemas.microsoft.com/office/drawing/2014/main" id="{83045AF1-7E75-2A2D-083C-EAB45E609C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sz="1600" b="1" dirty="0"/>
              <a:t>{{wordEn2}}</a:t>
            </a:r>
            <a:endParaRPr lang="zh-CN" altLang="en-US" sz="1600" b="1" dirty="0"/>
          </a:p>
        </p:txBody>
      </p:sp>
      <p:sp>
        <p:nvSpPr>
          <p:cNvPr id="35" name="文本占位符 10">
            <a:extLst>
              <a:ext uri="{FF2B5EF4-FFF2-40B4-BE49-F238E27FC236}">
                <a16:creationId xmlns:a16="http://schemas.microsoft.com/office/drawing/2014/main" id="{B975E7C7-5F38-7DA4-BC87-90AB482D2F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 sz="1600" b="1" dirty="0"/>
              <a:t>{{wordCn2}}</a:t>
            </a:r>
            <a:endParaRPr lang="zh-CN" altLang="en-US" sz="1600" b="1" dirty="0"/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3C4223E9-4F9B-B0A7-773C-046C29BE4CA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1600" b="1" dirty="0"/>
              <a:t>{{word1}}</a:t>
            </a:r>
            <a:endParaRPr lang="zh-CN" altLang="en-US" sz="1600" b="1" dirty="0"/>
          </a:p>
        </p:txBody>
      </p:sp>
      <p:sp>
        <p:nvSpPr>
          <p:cNvPr id="37" name="文本占位符 12">
            <a:extLst>
              <a:ext uri="{FF2B5EF4-FFF2-40B4-BE49-F238E27FC236}">
                <a16:creationId xmlns:a16="http://schemas.microsoft.com/office/drawing/2014/main" id="{FD7EFFD1-A0C4-5E73-4D0B-1DF883B27D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1600" b="1" dirty="0"/>
              <a:t>{{wordSenEn2}}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05469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1EAD049-F23C-CF51-10ED-34A818198F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1600" b="1" dirty="0"/>
              <a:t>{{wordCnEx3}}</a:t>
            </a:r>
            <a:endParaRPr lang="zh-CN" altLang="en-US" sz="1600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D35E1F-498B-BA59-1E73-684AAC3FAB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600" b="1" dirty="0"/>
              <a:t>{{wordCnEx4}}</a:t>
            </a:r>
            <a:endParaRPr lang="zh-CN" altLang="en-US" sz="1600" b="1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3DDFAB-5D29-60EB-206C-B2CE4A635A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1600" b="1" dirty="0"/>
              <a:t>{{wordSenCn4}}</a:t>
            </a:r>
            <a:endParaRPr lang="zh-CN" altLang="en-US" sz="1600" b="1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C451A3-3BFB-4F3A-D4EF-2E8F0AAC9A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z="1600" b="1" dirty="0"/>
              <a:t>{{wordCn3}}</a:t>
            </a:r>
            <a:endParaRPr lang="zh-CN" altLang="en-US" sz="1600" b="1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1FD8826-DE4B-6719-1C38-ADD7606227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sz="1600" b="1" dirty="0"/>
              <a:t>{{wordEn3}}</a:t>
            </a:r>
            <a:endParaRPr lang="zh-CN" altLang="en-US" sz="1600" b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DD57168-EB93-9F93-FCA1-5AD165BD73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sz="1600" b="1" dirty="0"/>
              <a:t>{{wordSenEn3}}</a:t>
            </a:r>
            <a:endParaRPr lang="zh-CN" altLang="en-US" sz="1600" b="1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8116CFF-2570-C80C-384C-576D4EAD03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sz="1600" b="1" dirty="0"/>
              <a:t>{{word4}}</a:t>
            </a:r>
            <a:endParaRPr lang="zh-CN" altLang="en-US" sz="1600" b="1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C41B7EA-492B-41D6-422F-92362A914A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sz="1600" b="1" dirty="0"/>
              <a:t>{{wordSenCn3}}</a:t>
            </a:r>
            <a:endParaRPr lang="zh-CN" altLang="en-US" sz="1600" b="1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57F04B27-A7C1-E157-C7A7-E01D8CDB95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sz="1600" b="1" dirty="0"/>
              <a:t>{{wordEn4}}</a:t>
            </a:r>
            <a:endParaRPr lang="zh-CN" altLang="en-US" sz="1600" b="1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FD7F5603-77E3-BCED-2640-A129BD0026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 sz="1600" b="1" dirty="0"/>
              <a:t>{{wordCn4}}</a:t>
            </a:r>
            <a:endParaRPr lang="zh-CN" altLang="en-US" sz="1600" b="1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A5673CB-B881-0DF7-E85A-7B4471D49E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1600" b="1" dirty="0"/>
              <a:t>{{word3}}</a:t>
            </a:r>
            <a:endParaRPr lang="zh-CN" altLang="en-US" sz="1600" b="1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32C6E1F-149D-3782-0EBC-2CA83DDE13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1600" b="1" dirty="0"/>
              <a:t>{{wordSenEn4}}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147013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167</Words>
  <Application>Microsoft Office PowerPoint</Application>
  <PresentationFormat>自定义</PresentationFormat>
  <Paragraphs>95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思源黑体 CN Bold</vt:lpstr>
      <vt:lpstr>等线</vt:lpstr>
      <vt:lpstr>黑体</vt:lpstr>
      <vt:lpstr>Cascadia Mono SemiBold</vt:lpstr>
      <vt:lpstr>得意黑</vt:lpstr>
      <vt:lpstr>Arial</vt:lpstr>
      <vt:lpstr>Open Sans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 Yo</dc:creator>
  <cp:lastModifiedBy>Yo Yo</cp:lastModifiedBy>
  <cp:revision>68</cp:revision>
  <dcterms:created xsi:type="dcterms:W3CDTF">2025-02-14T12:11:07Z</dcterms:created>
  <dcterms:modified xsi:type="dcterms:W3CDTF">2025-02-20T07:53:10Z</dcterms:modified>
</cp:coreProperties>
</file>